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81B3B8E-69C6-45CF-988B-CD2F6CDD99D3}">
  <a:tblStyle styleId="{B81B3B8E-69C6-45CF-988B-CD2F6CDD99D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T1Sls9P8XP629xBi7z4qvaQn88kxBQ6n9r27YM6KYLw/copy" TargetMode="External"/><Relationship Id="rId6" Type="http://schemas.openxmlformats.org/officeDocument/2006/relationships/hyperlink" Target="https://docs.google.com/presentation/d/11oKgiBm_xeXMCOOdfX-G8rHROcOvoBbvj7cKASDrQ5Q/copy" TargetMode="External"/><Relationship Id="rId7" Type="http://schemas.openxmlformats.org/officeDocument/2006/relationships/hyperlink" Target="https://docs.google.com/presentation/d/1NlC2R30FKY8m4ro7jfbcSoNGvPuPnMku_HLJoSRBO9E/copy" TargetMode="External"/><Relationship Id="rId8" Type="http://schemas.openxmlformats.org/officeDocument/2006/relationships/hyperlink" Target="https://docs.google.com/presentation/d/11oKgiBm_xeXMCOOdfX-G8rHROcOvoBbvj7cKASDrQ5Q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T1Sls9P8XP629xBi7z4qvaQn88kxBQ6n9r27YM6KYLw/copy" TargetMode="External"/><Relationship Id="rId6" Type="http://schemas.openxmlformats.org/officeDocument/2006/relationships/hyperlink" Target="https://docs.google.com/presentation/d/1NlC2R30FKY8m4ro7jfbcSoNGvPuPnMku_HLJoSRBO9E/copy" TargetMode="External"/><Relationship Id="rId7" Type="http://schemas.openxmlformats.org/officeDocument/2006/relationships/hyperlink" Target="https://docs.google.com/presentation/d/1ubT8lf3YI5hPAHg2UPMDzUPcIn3lfZkKLifOWSP7fW8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{B81B3B8E-69C6-45CF-988B-CD2F6CDD99D3}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Assessment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did economic interests, political ambitions, and cultural ideologies drive imperialism and shape the resistance movements it provoked?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 Unit Standards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18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Socratic Seminar Teacher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Socratic Seminar Preparation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Socratic Seminar Peer and Self Assessment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Unit Final Assessment: Socratic Seminar by handing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student preparation organizer and accompanying documents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914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preparation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goal of a Seminar and how you will be assessing it as the Final Assessment.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 before engaging in the socratic seminar preparation.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Give students time (45-60 minutes) to prepare for the socratic seminar. Students will review the seminar documents and complete the seminar preparation organizer. Students must complete all questions, even if they will only be answering 1 set of questions in the seminar. This way they can support their partner during the round they are a coach.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academic and behavioral expectations for completing the preparation organizer.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Note: Breaking the full 45-60 minutes into chunks can support student success.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both sides of the preparation organizer while referencing the three accompanying documents.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Imperialism &amp; Resistance: Daily Lesson Plan (150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{B81B3B8E-69C6-45CF-988B-CD2F6CDD99D3}</a:tableStyleId>
              </a:tblPr>
              <a:tblGrid>
                <a:gridCol w="1673200"/>
                <a:gridCol w="4057350"/>
                <a:gridCol w="3702950"/>
              </a:tblGrid>
              <a:tr h="34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Assessment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6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the class into two groups. Create student pairs with one member from each group.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Group 1 will participate in rounds 1A and 1B of the seminar and Group 2 in rounds 2A and 2B. Partners who are not participating are required to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track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their partner’s success with the peer assessment tool.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Teacher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as a guide, go over the format, norms,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expectations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117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room in a circle with an inner/outer layer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into two groups, pairing students with a member of each group.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Group 1 sit in inner circle and Group 2 in outer circle.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norms and expectations for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Allow pairs to brainstorm how the Group 1 partner will enter the conversation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facilitate seminar as necessary, keeping it student-centered.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Stay with partner when sitting in the circle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Add to norms for Socratic Seminar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Brainstorm with partner about how to enter the discussion.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Inner Circle: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the Seminar using the embedded discussion strategies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Outer Circle: Track partner success, offering feedback during brainstorm breaks.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All: Maintain norms and expectations during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self-assessment graphic organizer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after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69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seminar, direct students to the self-assessment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self-reflection for the Socratic Seminar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6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unit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Unit 7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5 to answer the Essential Question. Consider allowing students to use their notes and/or work with a partner.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04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Unit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Essential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Imperialism &amp; Resistance: Daily Lesson Plan (150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